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5FB7-96A4-001D-B14C-1E005AE84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7E8DE-2C92-74B6-E6AF-64FA82A36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8638D-38E7-5FB6-D474-E21FEFE6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003DB-8F26-6527-6216-BDBB7F0F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D1BA5-DD23-A722-E6AB-B9D8B3AF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6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733C-2C27-00F0-9CAB-B66651A7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F3180-65F8-D709-A744-F20123E02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9C052-3F2E-0F7B-5AD0-C513618C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0AC3E-5500-A9AE-EEAF-56DDC1FD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A954F-1CE9-711E-2FFF-5EF731CD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A9A35-80AC-9939-DF08-44A175374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6EDDE-8AF1-B359-7481-CC3D1457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A9032-563C-49A5-6E8C-4178450F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A5815-17F0-56E0-58F3-784C2093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60C88-2B21-115C-C970-3C43A7C4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6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C38A-2796-DCE3-B7B1-A8A71E9E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EB65-EC8E-F397-B27F-C51F2EAA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58BDD-3D0C-EC47-E88C-ED17449F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FDCA2-3C9A-5C09-6ABA-C2222E78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64E3-E341-2FF1-C033-A3D1A911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CBE6F-EE0A-754A-7D95-576846483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2214E-7B46-B14C-015F-913CA39E7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732AF-265D-2E73-2EAB-4445DF4C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8DDE1-9E62-CDE8-72D0-1CABFA95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AB963-A1C3-ABCF-B939-4E757756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FCEF-0B9A-BA4F-24D1-C6C8161C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11CD3-AA53-084C-F386-EA74EE661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481D-E51A-D12F-C6CD-CC308B76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D8BC2-EFCF-E0A8-5786-FBB68A87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7AB6F-B9A9-072C-9155-F4A53510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CD4B1-1BAE-1CB2-14BB-6C35612D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3AB9-6237-B546-1369-F1BC428CC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35BFC-4AC0-0341-670E-231F310E0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90D0D-A1E8-5B72-E493-B6F12B892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4497C-EB54-F09E-CBBC-0FCFB89C5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601D2-013F-A007-B605-3A6E479E9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BA4B2-2702-C7BF-B34A-DB191C33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5CFEF0-59CC-987C-01FC-2C048A45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4A4F6-6AD8-7DA8-61A2-6F01122C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A4C2-BF9F-9095-84C0-22BA8385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381B6-68C6-CD4C-F999-680948A2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92E56-A4CA-A773-A096-2BF042D9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EF3D4-44D9-BF4B-0612-95CAA37A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AB959-EA06-3EFA-20ED-29ED94AB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997BA-98D9-2ADF-C821-936794DF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509D4-082F-461A-6D92-A2AFAE35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681D-6079-CBF9-5C96-71B3DEA7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4265-4E32-3664-5073-6E9D832D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3814D-2331-751B-2D79-9639998FD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A40DB-D2A9-6626-9C78-BDE03485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E7208-BAEB-625D-F28F-C63D14A4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348F7-0C2C-D096-5F4B-692C99ED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9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729B7-7955-BC6E-29C0-3B23597A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701F0-96D0-2BD0-9D92-1F9D807A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88894-1052-9D08-2464-152B1659A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61CB5-59D6-0DFD-819A-9CEDAC34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13D18-A01E-891A-0153-F65BEBAF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DD8B4-5E5C-9F3E-89D4-F151190FB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4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A4175-9943-7FE1-7568-1AD591CD4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A438-C8A3-56B6-51A6-4BB71178A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9E5C0-8020-6CAE-AA43-B2FFE5007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3CB0-E592-49D5-AC30-34D5C8AAAE3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C55E2-9822-53DB-E74B-22352C3E3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085AE-6CC4-3DE8-F2CD-4FFD8E1A1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A700-8936-4213-BF47-EFA672FA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D549F6-7D28-B1ED-0857-342DC5F89003}"/>
              </a:ext>
            </a:extLst>
          </p:cNvPr>
          <p:cNvSpPr txBox="1"/>
          <p:nvPr/>
        </p:nvSpPr>
        <p:spPr>
          <a:xfrm>
            <a:off x="736994" y="1773343"/>
            <a:ext cx="1100974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Quandrennial Session ~ General Conference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 Development and Summit via ZOOM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Sponsored by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Ministers and Lay Association &amp;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Connectional Lay Council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AFRICAN METHODIST EPISCOPAL ZION CHURCH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Monday, November 13, 2023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7:00 PM -8:30 PM EST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Theme: “A Changing Church, But an Unchanging God.”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Reverend Erich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Shumake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Legislative Summit Liaison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Yvonne Tracey, Consultant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Dorothy Patterson, Executive Director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Mr. Joseph King Davis, International President, Connectional Lay Council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Reverend Dr. Anthony Witherspoon, President, International Ministers and Lay Association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2" descr="Logo&#10;&#10;Description automatically generated">
            <a:extLst>
              <a:ext uri="{FF2B5EF4-FFF2-40B4-BE49-F238E27FC236}">
                <a16:creationId xmlns:a16="http://schemas.microsoft.com/office/drawing/2014/main" id="{D6969959-ECDC-804F-8B67-0E2B950A8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7" y="612874"/>
            <a:ext cx="1456070" cy="137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902E77B-1313-0153-4831-571CED050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006" y="468078"/>
            <a:ext cx="1524000" cy="145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7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70CB-B2AE-4046-B8E6-868A0397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4677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latin typeface="Arial Narrow" panose="020B0606020202030204" pitchFamily="34" charset="0"/>
              </a:rPr>
              <a:t>51</a:t>
            </a:r>
            <a:r>
              <a:rPr lang="en-US" sz="2200" b="1" baseline="30000" dirty="0">
                <a:latin typeface="Arial Narrow" panose="020B0606020202030204" pitchFamily="34" charset="0"/>
              </a:rPr>
              <a:t>st</a:t>
            </a:r>
            <a:r>
              <a:rPr lang="en-US" sz="2200" b="1" dirty="0">
                <a:latin typeface="Arial Narrow" panose="020B0606020202030204" pitchFamily="34" charset="0"/>
              </a:rPr>
              <a:t> Quadrennial General Conference</a:t>
            </a:r>
            <a:br>
              <a:rPr lang="en-US" sz="2200" b="1" dirty="0">
                <a:latin typeface="Arial Narrow" panose="020B0606020202030204" pitchFamily="34" charset="0"/>
              </a:rPr>
            </a:br>
            <a:r>
              <a:rPr lang="en-US" sz="2200" b="1" dirty="0">
                <a:latin typeface="Arial Narrow" panose="020B0606020202030204" pitchFamily="34" charset="0"/>
              </a:rPr>
              <a:t>Legislation Development Zoom Summit Agenda</a:t>
            </a:r>
            <a:br>
              <a:rPr lang="en-US" sz="2200" b="1" dirty="0">
                <a:latin typeface="Arial Narrow" panose="020B0606020202030204" pitchFamily="34" charset="0"/>
              </a:rPr>
            </a:b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CD3668-79FC-423D-A344-48BD963C788C}"/>
              </a:ext>
            </a:extLst>
          </p:cNvPr>
          <p:cNvSpPr txBox="1"/>
          <p:nvPr/>
        </p:nvSpPr>
        <p:spPr>
          <a:xfrm>
            <a:off x="1097280" y="860746"/>
            <a:ext cx="10134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Legislative Debate/Discussion Timelines 7:00 PM – 8:30 PM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Devotion….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Greetings/Objectives</a:t>
            </a:r>
            <a:r>
              <a:rPr lang="en-US" b="1" dirty="0"/>
              <a:t>                              </a:t>
            </a:r>
            <a:r>
              <a:rPr lang="en-US" b="1" dirty="0">
                <a:solidFill>
                  <a:srgbClr val="FF0000"/>
                </a:solidFill>
              </a:rPr>
              <a:t>10 mins.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                                         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Legislative Updates –Part One                                    33 mins</a:t>
            </a:r>
            <a:endParaRPr lang="en-US" dirty="0"/>
          </a:p>
          <a:p>
            <a:r>
              <a:rPr lang="en-US" dirty="0"/>
              <a:t>Part III – The Articles of Religion (Article XXIII)                                                      3 mins.</a:t>
            </a:r>
          </a:p>
          <a:p>
            <a:r>
              <a:rPr lang="en-US" dirty="0"/>
              <a:t>Part V – The Ministry (Indigenous Bishops)                                                           3 mins.</a:t>
            </a:r>
          </a:p>
          <a:p>
            <a:r>
              <a:rPr lang="en-US" dirty="0"/>
              <a:t>Part VI – The Ministry, Local (Exhorters)                                                                 2 mins.</a:t>
            </a:r>
          </a:p>
          <a:p>
            <a:r>
              <a:rPr lang="en-US" dirty="0"/>
              <a:t>Part VII – Judicial Administration (Appeals &amp; Est. of Judicial Council)              15 mins.</a:t>
            </a:r>
          </a:p>
          <a:p>
            <a:r>
              <a:rPr lang="en-US" dirty="0"/>
              <a:t>Part VIII – The Temporal Economy Local (  Support)                                            10 mins.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                           Legislative Updates –Part Two                                 </a:t>
            </a:r>
            <a:r>
              <a:rPr lang="en-US" b="1" dirty="0">
                <a:solidFill>
                  <a:srgbClr val="FF0000"/>
                </a:solidFill>
              </a:rPr>
              <a:t>47 mins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/>
              <a:t>Part IX-Temporal Economy the General Adm. Boards – Part I                           10 mins.</a:t>
            </a:r>
          </a:p>
          <a:p>
            <a:r>
              <a:rPr lang="en-US" dirty="0"/>
              <a:t>Church Growth &amp; Development  Zion Benefits Services</a:t>
            </a:r>
          </a:p>
          <a:p>
            <a:endParaRPr lang="en-US" dirty="0"/>
          </a:p>
          <a:p>
            <a:r>
              <a:rPr lang="en-US" dirty="0"/>
              <a:t>Part IX – Temporal Economy The General Adm. Board – Part 2                         15 mins.                                            Connectional Budget    Christian Education  Board of Lay Activities		 </a:t>
            </a:r>
          </a:p>
          <a:p>
            <a:endParaRPr lang="en-US" dirty="0"/>
          </a:p>
          <a:p>
            <a:r>
              <a:rPr lang="en-US" dirty="0"/>
              <a:t>CLC-IMLA Ad Hoc Committee										   12 mins.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Closing Remarks/Benediction</a:t>
            </a:r>
            <a:endParaRPr lang="en-US" dirty="0"/>
          </a:p>
          <a:p>
            <a:r>
              <a:rPr lang="en-US" dirty="0"/>
              <a:t>Mr. Joseph Davis   &amp;   Rev. Dr. Anthony Witherspoon                                          10 mins.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7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300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Monotype Corsiva</vt:lpstr>
      <vt:lpstr>Office Theme</vt:lpstr>
      <vt:lpstr>PowerPoint Presentation</vt:lpstr>
      <vt:lpstr>51st Quadrennial General Conference Legislation Development Zoom Summit Agenda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Tracey</dc:creator>
  <cp:lastModifiedBy>Yvonne Tracey</cp:lastModifiedBy>
  <cp:revision>1</cp:revision>
  <dcterms:created xsi:type="dcterms:W3CDTF">2023-09-29T05:07:35Z</dcterms:created>
  <dcterms:modified xsi:type="dcterms:W3CDTF">2023-09-29T05:22:16Z</dcterms:modified>
</cp:coreProperties>
</file>